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2392-8A02-4AB4-8643-FF1B89026EBB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E2BD-3B07-4722-B1CC-BD2654AC7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2392-8A02-4AB4-8643-FF1B89026EBB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E2BD-3B07-4722-B1CC-BD2654AC7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2392-8A02-4AB4-8643-FF1B89026EBB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E2BD-3B07-4722-B1CC-BD2654AC7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2392-8A02-4AB4-8643-FF1B89026EBB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E2BD-3B07-4722-B1CC-BD2654AC7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2392-8A02-4AB4-8643-FF1B89026EBB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E2BD-3B07-4722-B1CC-BD2654AC7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2392-8A02-4AB4-8643-FF1B89026EBB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E2BD-3B07-4722-B1CC-BD2654AC7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2392-8A02-4AB4-8643-FF1B89026EBB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E2BD-3B07-4722-B1CC-BD2654AC7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2392-8A02-4AB4-8643-FF1B89026EBB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E2BD-3B07-4722-B1CC-BD2654AC7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2392-8A02-4AB4-8643-FF1B89026EBB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E2BD-3B07-4722-B1CC-BD2654AC7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2392-8A02-4AB4-8643-FF1B89026EBB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E2BD-3B07-4722-B1CC-BD2654AC7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2392-8A02-4AB4-8643-FF1B89026EBB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E2BD-3B07-4722-B1CC-BD2654AC7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B2392-8A02-4AB4-8643-FF1B89026EBB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EE2BD-3B07-4722-B1CC-BD2654AC7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ad\Desktop\t1corelbo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rad\Desktop\t1corelbow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38100"/>
            <a:ext cx="6896100" cy="68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rad\Desktop\sa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rad\Desktop\sa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rad\Desktop\sa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rad\Desktop\sa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rad\Desktop\sa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rad\Desktop\sa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rad\Desktop\sa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rad\Desktop\sag8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rad\Desktop\axup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ad\Desktop\t1corelbo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rad\Desktop\a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rad\Desktop\axt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rad\Desktop\axt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rad\Desktop\axt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rad\Desktop\axt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rad\Desktop\axt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ad\Desktop\t1corelbow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ad\Desktop\t1corelbow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rad\Desktop\t1corelbow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ad\Desktop\t1corelbow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rad\Desktop\t1corex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rad\Desktop\t1corelbow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rad\Desktop\t1corelbowext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Hershey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HMC</dc:creator>
  <cp:lastModifiedBy>HMC</cp:lastModifiedBy>
  <cp:revision>2</cp:revision>
  <dcterms:created xsi:type="dcterms:W3CDTF">2011-08-08T20:19:46Z</dcterms:created>
  <dcterms:modified xsi:type="dcterms:W3CDTF">2011-08-08T20:37:16Z</dcterms:modified>
</cp:coreProperties>
</file>